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36" d="100"/>
          <a:sy n="36" d="100"/>
        </p:scale>
        <p:origin x="148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A32A60-D56A-4C42-B136-D48129752A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07D7261-4BAD-42CC-837A-F9BD7A376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3ACA6D-2182-4263-80C5-E4DB95D6E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F5638C-7A60-4131-8F14-3C7BF7962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F19F2F-D8BD-4571-B7A0-1EABB0E63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65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A204F4-6056-426D-B504-23180B873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8B27F0-88C3-4165-9525-E600D9BF6B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CF2780-A90B-4F73-A63E-0DA9D0B69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9E54BD-69C7-44EB-B20F-CD4672337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8DFC60-8D90-4125-9B13-F70B69BA1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685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DBFF62F-5224-4C50-94CE-7401B81C60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1086F4-3065-4229-9EBF-15C5AE10FF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44EAC9-875C-4311-AF82-0A87F07F9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1884D7-C1F9-4C60-ABC5-CCA4D121D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400E30-3825-440C-B3C6-5C164E684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086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007BDF-5F40-44D1-9499-AA34583C2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ED2772-4EB7-4A1A-B183-A2817AD00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D5A5C9-4B96-4308-AE5C-31F528D72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D3415E-0224-41D1-B3B2-F7BBD72E5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D01455-6170-4EEA-9686-5E8F2A498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5417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F71527-2D1D-4CC9-9314-F49E863B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9C7527-5C31-4F7A-9DD6-1F1D6B920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36FA68-A866-4B3D-A567-11EA40D34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4C87BE-97A5-4FA3-B708-1E60EE3D7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8502C7-739B-4B16-AE92-184096E30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888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542A73-A2E5-4C13-BC8B-8B8CFDC50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2C3CEE-B0B6-4777-8B1C-DBF43273DC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B26F347-53D3-40F0-A022-05A23EA25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8229FA4-F88E-44CD-B24B-074C9B1D4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37743F7-6FF1-405C-8AC8-AE58867AC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8AF47EE-1661-4689-A186-0B3473117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310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043A71-1D62-4BC4-BFF2-045A3F12B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624F8C-ECB2-4E97-92B2-07BF1F528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68C4B6-F218-409A-A998-34A1E6AFD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B52496B-F677-4E85-9992-34C0111BB9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25CC1D2-6464-4051-B59B-3F143827B0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7ECACB3-D1A4-41D7-8D3D-A7903D361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4B5D54F-6F3A-4E08-90E5-5E69F0603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69A0659-27FD-409A-94C6-2ED4455B7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412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8A4ED1-C85C-4403-8C7F-1E0498DDD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ACBA3AD-5986-4E58-87B6-FD87E107E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EBA7943-8DC9-436A-B5EC-C0B58BA0F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4562711-6362-4FDD-88C5-28A1CC959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078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7592FA0-65EB-4DDD-BBB0-7F9290EB4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FF4C93E-DC96-4CFF-A8D4-DEC958E09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7DD43A-A836-458F-986C-2E800A79B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945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EB27AD-8940-4443-B994-AADCAA8F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D50C0A-7872-48B8-89A6-91C8B99D0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07F15A2-B537-454E-A7AA-F8D135A068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A7AFDDD-644C-42CD-99D8-095980B46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AFC2C38-5CC9-43EF-8393-0D453659C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CDBA32-8589-4B22-966C-618F14FCE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713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75863B-F4C9-4BA8-AF50-9B0002BBE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7082651-1EC3-4E39-8C9B-DE5C1AA550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CBD4E72-5466-4E7E-AD61-2507710410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D4D879-60CA-4F76-AB00-B7D39F849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BB449A-9F74-4662-B6B0-4ED8D2C98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4A88430-EBA0-4C0E-86BF-0A45B29B3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152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429540D-B762-45F9-933F-E1EA248B5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77C71D-F4A0-4F9E-A251-1F4F98216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530618-4186-4DFF-B0CF-D0C89E0877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7DA3F-0CBE-4395-9286-BC3BC1C9C60E}" type="datetimeFigureOut">
              <a:rPr lang="zh-CN" altLang="en-US" smtClean="0"/>
              <a:t>2020-12-24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72180D-52AF-4429-B85D-C9B66EA421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DE70E0-4A09-4197-84DA-DE4B46ED3F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F0536-D2A2-4289-B03E-82CF99DBA9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915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E154A8-4609-495B-9DA1-3E283F7CA5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演示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5CDBE10-06D6-4823-B15F-4FC2F2CB89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数媒</a:t>
            </a:r>
            <a:r>
              <a:rPr lang="en-US" altLang="zh-CN" dirty="0"/>
              <a:t>1801 </a:t>
            </a:r>
            <a:r>
              <a:rPr lang="zh-CN" altLang="en-US" dirty="0"/>
              <a:t>王禹洁</a:t>
            </a:r>
          </a:p>
        </p:txBody>
      </p:sp>
    </p:spTree>
    <p:extLst>
      <p:ext uri="{BB962C8B-B14F-4D97-AF65-F5344CB8AC3E}">
        <p14:creationId xmlns:p14="http://schemas.microsoft.com/office/powerpoint/2010/main" val="2008633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37B1753-9742-4634-A77A-59CF2438B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601" y="471438"/>
            <a:ext cx="4983374" cy="615640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092CC78-2D9E-42E2-9D76-146FDAC16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975" y="325860"/>
            <a:ext cx="1486029" cy="13945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26BEC88-3233-4956-9CE1-2D7367F82E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1004" y="325860"/>
            <a:ext cx="2339543" cy="192040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25B9089-13A1-45C8-A4D1-2EED88210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0886" y="2391844"/>
            <a:ext cx="3132091" cy="79254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C9EFF9C-14BB-4D0B-91EB-966CFDC6DB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1528" y="2329844"/>
            <a:ext cx="1257409" cy="122692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7B67541-9762-4FDD-A8F7-E757D4B3CA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0886" y="3429000"/>
            <a:ext cx="1303133" cy="64775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16CA7D02-F9F9-4C80-B73E-1BE168EEE5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41725" y="3478573"/>
            <a:ext cx="1341236" cy="75444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29A3BA5-C2C7-4E2A-AD96-D715EAAE6C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05769" y="3663662"/>
            <a:ext cx="1668925" cy="1333616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227132DE-0085-4330-94F2-1F9795EBCBC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50886" y="4321363"/>
            <a:ext cx="1379340" cy="685859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8480099A-CB62-4B93-BD66-25BD7A6E55C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58217" y="230555"/>
            <a:ext cx="1699407" cy="4099915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130BCCDA-458F-4023-BB82-5F4F6FDBD38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459635" y="5251829"/>
            <a:ext cx="1783235" cy="1112616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5CC74168-842A-4064-BD2A-EC5BD694A00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95658" y="4594952"/>
            <a:ext cx="1554615" cy="2110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819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7E560C9-BAD3-42DC-8DA5-B04C4E87598E}"/>
              </a:ext>
            </a:extLst>
          </p:cNvPr>
          <p:cNvSpPr txBox="1"/>
          <p:nvPr/>
        </p:nvSpPr>
        <p:spPr>
          <a:xfrm rot="10800000" flipV="1">
            <a:off x="414291" y="435003"/>
            <a:ext cx="238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摄像头采集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CFAF57D-ABB8-431F-973D-E15385092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91" y="1075984"/>
            <a:ext cx="2263336" cy="58679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347ACFD-A4BF-4A25-A81D-3DE16B9C4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73" y="1934423"/>
            <a:ext cx="4554790" cy="289502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A76CFDC-7E0F-4E2E-A81F-803C277CC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1483" y="245232"/>
            <a:ext cx="4063639" cy="270460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E2DBE41-2AB5-4383-9C2D-210991A367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3824" y="2908663"/>
            <a:ext cx="7314703" cy="384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96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39DD70B-05EA-42EC-A0D7-FB706673C250}"/>
              </a:ext>
            </a:extLst>
          </p:cNvPr>
          <p:cNvSpPr txBox="1"/>
          <p:nvPr/>
        </p:nvSpPr>
        <p:spPr>
          <a:xfrm rot="10800000" flipV="1">
            <a:off x="414291" y="435003"/>
            <a:ext cx="238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增强操作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00E0A06-5A07-4B32-B113-4CC2830AD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503" y="751833"/>
            <a:ext cx="7570481" cy="56416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5A9D261-C8DE-4803-878A-640AB0C1AFAB}"/>
              </a:ext>
            </a:extLst>
          </p:cNvPr>
          <p:cNvSpPr txBox="1"/>
          <p:nvPr/>
        </p:nvSpPr>
        <p:spPr>
          <a:xfrm>
            <a:off x="603682" y="1152332"/>
            <a:ext cx="1624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对比度</a:t>
            </a:r>
          </a:p>
        </p:txBody>
      </p:sp>
    </p:spTree>
    <p:extLst>
      <p:ext uri="{BB962C8B-B14F-4D97-AF65-F5344CB8AC3E}">
        <p14:creationId xmlns:p14="http://schemas.microsoft.com/office/powerpoint/2010/main" val="2419158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39DD70B-05EA-42EC-A0D7-FB706673C250}"/>
              </a:ext>
            </a:extLst>
          </p:cNvPr>
          <p:cNvSpPr txBox="1"/>
          <p:nvPr/>
        </p:nvSpPr>
        <p:spPr>
          <a:xfrm rot="10800000" flipV="1">
            <a:off x="414291" y="435003"/>
            <a:ext cx="238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增强操作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5A9D261-C8DE-4803-878A-640AB0C1AFAB}"/>
              </a:ext>
            </a:extLst>
          </p:cNvPr>
          <p:cNvSpPr txBox="1"/>
          <p:nvPr/>
        </p:nvSpPr>
        <p:spPr>
          <a:xfrm>
            <a:off x="603682" y="1152332"/>
            <a:ext cx="1624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亮度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8C1B52-ED97-439B-8810-060D0B341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170" y="456942"/>
            <a:ext cx="7665646" cy="581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724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39DD70B-05EA-42EC-A0D7-FB706673C250}"/>
              </a:ext>
            </a:extLst>
          </p:cNvPr>
          <p:cNvSpPr txBox="1"/>
          <p:nvPr/>
        </p:nvSpPr>
        <p:spPr>
          <a:xfrm rot="10800000" flipV="1">
            <a:off x="414291" y="435003"/>
            <a:ext cx="238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增强操作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5A9D261-C8DE-4803-878A-640AB0C1AFAB}"/>
              </a:ext>
            </a:extLst>
          </p:cNvPr>
          <p:cNvSpPr txBox="1"/>
          <p:nvPr/>
        </p:nvSpPr>
        <p:spPr>
          <a:xfrm>
            <a:off x="603682" y="1152332"/>
            <a:ext cx="1624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3.</a:t>
            </a:r>
            <a:r>
              <a:rPr lang="zh-CN" altLang="en-US" dirty="0"/>
              <a:t>饱和度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8C1B52-ED97-439B-8810-060D0B341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170" y="456942"/>
            <a:ext cx="7665646" cy="581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233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51E5BDD-79B6-4145-BE6C-EC351D913ECD}"/>
              </a:ext>
            </a:extLst>
          </p:cNvPr>
          <p:cNvSpPr txBox="1"/>
          <p:nvPr/>
        </p:nvSpPr>
        <p:spPr>
          <a:xfrm rot="10800000" flipV="1">
            <a:off x="414291" y="435003"/>
            <a:ext cx="238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锐化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243F5E1-7340-4415-903F-47905831A8B3}"/>
              </a:ext>
            </a:extLst>
          </p:cNvPr>
          <p:cNvSpPr txBox="1"/>
          <p:nvPr/>
        </p:nvSpPr>
        <p:spPr>
          <a:xfrm>
            <a:off x="506027" y="1003177"/>
            <a:ext cx="31338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门限梯度锐化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拉普拉斯锐化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AACF20C-7B7F-4E6E-B23B-54ADF1CBD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560" y="480581"/>
            <a:ext cx="5796865" cy="330850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6584A7C-6BDF-4DE0-89B8-C5B33DDCE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291" y="4123420"/>
            <a:ext cx="8169348" cy="249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795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B3C3521-E3D8-4694-9500-FAE57C4E08CA}"/>
              </a:ext>
            </a:extLst>
          </p:cNvPr>
          <p:cNvSpPr txBox="1"/>
          <p:nvPr/>
        </p:nvSpPr>
        <p:spPr>
          <a:xfrm rot="10800000" flipV="1">
            <a:off x="414291" y="435003"/>
            <a:ext cx="238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特效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2308E8A-9FC5-4D20-950C-7488BC010A3C}"/>
              </a:ext>
            </a:extLst>
          </p:cNvPr>
          <p:cNvSpPr txBox="1"/>
          <p:nvPr/>
        </p:nvSpPr>
        <p:spPr>
          <a:xfrm rot="10800000" flipV="1">
            <a:off x="414290" y="1306528"/>
            <a:ext cx="29858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水波纹倒影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加框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浮雕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素描风</a:t>
            </a:r>
            <a:endParaRPr lang="en-US" altLang="zh-CN" dirty="0"/>
          </a:p>
          <a:p>
            <a:r>
              <a:rPr lang="en-US" altLang="zh-CN" dirty="0"/>
              <a:t>5.</a:t>
            </a:r>
            <a:r>
              <a:rPr lang="zh-CN" altLang="en-US" dirty="0"/>
              <a:t>雾化</a:t>
            </a:r>
            <a:endParaRPr lang="en-US" altLang="zh-CN" dirty="0"/>
          </a:p>
          <a:p>
            <a:r>
              <a:rPr lang="en-US" altLang="zh-CN" dirty="0"/>
              <a:t>6.</a:t>
            </a:r>
            <a:r>
              <a:rPr lang="zh-CN" altLang="en-US" dirty="0"/>
              <a:t>霓虹</a:t>
            </a:r>
            <a:endParaRPr lang="en-US" altLang="zh-CN" dirty="0"/>
          </a:p>
          <a:p>
            <a:r>
              <a:rPr lang="en-US" altLang="zh-CN" dirty="0"/>
              <a:t>7.</a:t>
            </a:r>
            <a:r>
              <a:rPr lang="zh-CN" altLang="en-US" dirty="0"/>
              <a:t>马赛克</a:t>
            </a:r>
            <a:endParaRPr lang="en-US" altLang="zh-CN" dirty="0"/>
          </a:p>
          <a:p>
            <a:r>
              <a:rPr lang="en-US" altLang="zh-CN" dirty="0"/>
              <a:t>8.</a:t>
            </a:r>
            <a:r>
              <a:rPr lang="zh-CN" altLang="en-US" dirty="0"/>
              <a:t>挤压特效</a:t>
            </a:r>
            <a:endParaRPr lang="en-US" altLang="zh-CN" dirty="0"/>
          </a:p>
          <a:p>
            <a:r>
              <a:rPr lang="en-US" altLang="zh-CN" dirty="0"/>
              <a:t>9.</a:t>
            </a:r>
            <a:r>
              <a:rPr lang="zh-CN" altLang="en-US" dirty="0"/>
              <a:t>波浪</a:t>
            </a:r>
            <a:endParaRPr lang="en-US" altLang="zh-CN" dirty="0"/>
          </a:p>
          <a:p>
            <a:r>
              <a:rPr lang="en-US" altLang="zh-CN" dirty="0"/>
              <a:t>10.</a:t>
            </a:r>
            <a:r>
              <a:rPr lang="zh-CN" altLang="en-US" dirty="0"/>
              <a:t>怀旧滤镜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A03FDB2-F5C6-4915-8C0F-AA395F33B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113" y="435002"/>
            <a:ext cx="6637803" cy="20553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084F230-0782-4B4F-97C2-4E2057481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196" y="2458528"/>
            <a:ext cx="6637803" cy="205733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E349927-B5B5-4272-957A-67C36167B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633" y="4367672"/>
            <a:ext cx="6507491" cy="205733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D3C54C2-8AB2-4509-BDBC-25DB33D452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621153"/>
            <a:ext cx="5820470" cy="180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845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69</Words>
  <Application>Microsoft Office PowerPoint</Application>
  <PresentationFormat>宽屏</PresentationFormat>
  <Paragraphs>24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演示</dc:title>
  <dc:creator>YJ W</dc:creator>
  <cp:lastModifiedBy>YJ W</cp:lastModifiedBy>
  <cp:revision>4</cp:revision>
  <dcterms:created xsi:type="dcterms:W3CDTF">2020-12-23T17:03:27Z</dcterms:created>
  <dcterms:modified xsi:type="dcterms:W3CDTF">2020-12-23T17:29:32Z</dcterms:modified>
</cp:coreProperties>
</file>

<file path=docProps/thumbnail.jpeg>
</file>